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7" r:id="rId5"/>
    <p:sldId id="258" r:id="rId6"/>
    <p:sldId id="268" r:id="rId7"/>
    <p:sldId id="269" r:id="rId8"/>
    <p:sldId id="270" r:id="rId9"/>
    <p:sldId id="271" r:id="rId10"/>
    <p:sldId id="272" r:id="rId11"/>
    <p:sldId id="277" r:id="rId12"/>
    <p:sldId id="275" r:id="rId13"/>
    <p:sldId id="27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87949" autoAdjust="0"/>
  </p:normalViewPr>
  <p:slideViewPr>
    <p:cSldViewPr snapToGrid="0" showGuides="1">
      <p:cViewPr varScale="1">
        <p:scale>
          <a:sx n="75" d="100"/>
          <a:sy n="75" d="100"/>
        </p:scale>
        <p:origin x="87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12/26/2022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12/26/2022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3903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61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22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12/26/2022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ixabay.com/en/web-internet-symbol-web-design-1045994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web-internet-symbol-web-design-1045994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echnofaq.org/posts/2019/03/small-business-website-design-checklist-for-2019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technofaq.org/posts/2021/06/the-4-fundamental-elements-of-a-successful-b2b-website-design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pexels.com/photo/apple-apple-device-design-desk-285814/" TargetMode="External"/><Relationship Id="rId5" Type="http://schemas.openxmlformats.org/officeDocument/2006/relationships/image" Target="../media/image15.jpeg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artarmonunited.com/how-to-develop-a-websites-design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Website </a:t>
            </a:r>
            <a:br>
              <a:rPr lang="en-US" dirty="0"/>
            </a:br>
            <a:r>
              <a:rPr lang="en-US" dirty="0"/>
              <a:t>Designing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Aleeza Shakeel Ahmed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CF143FEA-6E93-4548-8A9B-318F437CD88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704850" y="928204"/>
            <a:ext cx="5305661" cy="4939195"/>
          </a:xfrm>
        </p:spPr>
      </p:pic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9" descr="cityscape">
            <a:extLst>
              <a:ext uri="{FF2B5EF4-FFF2-40B4-BE49-F238E27FC236}">
                <a16:creationId xmlns:a16="http://schemas.microsoft.com/office/drawing/2014/main" id="{63493B9E-F6F8-4C0F-9706-CA547A8B2B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" b="39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7" y="3158641"/>
            <a:ext cx="5722223" cy="921807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3C40962-BA6A-43E4-97BA-511A9B90CF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aleezashakeel55@gmail.com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FDFFBF-E125-47CF-AAE0-ACC45013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https://github.com/AleezaShakeelAhmed</a:t>
            </a:r>
          </a:p>
        </p:txBody>
      </p:sp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Website </a:t>
            </a:r>
            <a:br>
              <a:rPr lang="en-US" dirty="0"/>
            </a:br>
            <a:r>
              <a:rPr lang="en-US" dirty="0"/>
              <a:t>Designing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Aleeza Shakeel Ahmed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BD7F97D-15E8-4032-B615-0562046B75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790339" y="930826"/>
            <a:ext cx="5305661" cy="4996347"/>
          </a:xfrm>
        </p:spPr>
      </p:pic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0"/>
            <a:ext cx="10515600" cy="940181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>
                <a:latin typeface="Merriweather" panose="00000500000000000000" pitchFamily="2" charset="0"/>
              </a:rPr>
              <a:t>Definition:</a:t>
            </a:r>
            <a:endParaRPr lang="en-US" sz="4000" b="0" i="0" dirty="0">
              <a:effectLst/>
              <a:latin typeface="Merriweather" panose="000005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2294" y="1084644"/>
            <a:ext cx="9087412" cy="7644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800" b="0" i="0" dirty="0">
                <a:effectLst/>
                <a:latin typeface="Merriweather" panose="00000500000000000000" pitchFamily="2" charset="0"/>
              </a:rPr>
              <a:t>Web design refers to the website design.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0" i="0" dirty="0">
                <a:effectLst/>
                <a:latin typeface="Merriweather" panose="00000500000000000000" pitchFamily="2" charset="0"/>
              </a:rPr>
              <a:t>It usually refers to the user experience.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0" i="0" dirty="0">
                <a:effectLst/>
                <a:latin typeface="Merriweather" panose="00000500000000000000" pitchFamily="2" charset="0"/>
              </a:rPr>
              <a:t> Web design used to be focused on designing websites for desktop browsers</a:t>
            </a:r>
            <a:r>
              <a:rPr lang="en-US" sz="1800" dirty="0">
                <a:latin typeface="Merriweather" panose="00000500000000000000" pitchFamily="2" charset="0"/>
              </a:rPr>
              <a:t>.</a:t>
            </a:r>
            <a:endParaRPr lang="en-US" sz="1800" b="1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3111500" y="2349500"/>
            <a:ext cx="6438900" cy="429360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DFFFEC6-B83E-CCD3-5737-21C6A39CA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876" y="499595"/>
            <a:ext cx="6894124" cy="472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738" y="308442"/>
            <a:ext cx="4937211" cy="1325563"/>
          </a:xfrm>
        </p:spPr>
        <p:txBody>
          <a:bodyPr/>
          <a:lstStyle/>
          <a:p>
            <a:pPr lvl="0"/>
            <a:r>
              <a:rPr lang="en-US" b="1" i="0" dirty="0"/>
              <a:t>Goal</a:t>
            </a:r>
            <a:r>
              <a:rPr lang="en-US" b="0" i="0" dirty="0"/>
              <a:t> </a:t>
            </a:r>
            <a:r>
              <a:rPr lang="en-US" b="1" i="0" dirty="0"/>
              <a:t>identification</a:t>
            </a:r>
            <a:r>
              <a:rPr lang="en-US" b="0" i="0" dirty="0"/>
              <a:t>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1" y="1444625"/>
            <a:ext cx="3991476" cy="4351338"/>
          </a:xfrm>
        </p:spPr>
        <p:txBody>
          <a:bodyPr/>
          <a:lstStyle/>
          <a:p>
            <a:pPr lvl="0">
              <a:buFont typeface="+mj-lt"/>
              <a:buNone/>
            </a:pPr>
            <a:endParaRPr lang="en-US" sz="1600" b="1" dirty="0"/>
          </a:p>
          <a:p>
            <a:pPr lvl="0">
              <a:buFont typeface="Wingdings" panose="05000000000000000000" pitchFamily="2" charset="2"/>
              <a:buChar char="§"/>
            </a:pPr>
            <a:r>
              <a:rPr lang="en-US" sz="2800" b="0" i="0" dirty="0"/>
              <a:t>Design website for clients.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800" b="0" i="0" dirty="0"/>
              <a:t>Build website for Mobile Search.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800" b="0" i="0" dirty="0"/>
              <a:t>Construct website that Google sees it.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800" b="0" i="0" dirty="0"/>
              <a:t>Write content for clients and Google</a:t>
            </a:r>
            <a:r>
              <a:rPr lang="en-US" sz="1600" b="0" i="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200" b="1" kern="1200" dirty="0"/>
              <a:t>Scope definition</a:t>
            </a:r>
            <a:r>
              <a:rPr lang="en-US" sz="3200" kern="1200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844" y="2126159"/>
            <a:ext cx="4151027" cy="4351338"/>
          </a:xfrm>
        </p:spPr>
        <p:txBody>
          <a:bodyPr/>
          <a:lstStyle/>
          <a:p>
            <a:pPr defTabSz="889000">
              <a:spcBef>
                <a:spcPct val="0"/>
              </a:spcBef>
              <a:spcAft>
                <a:spcPct val="35000"/>
              </a:spcAft>
            </a:pPr>
            <a:r>
              <a:rPr lang="en-US" sz="2800" b="0" dirty="0"/>
              <a:t>I</a:t>
            </a:r>
            <a:r>
              <a:rPr lang="en-US" sz="2800" i="0" kern="1200" dirty="0"/>
              <a:t>dentifies the requirements for your website .</a:t>
            </a:r>
          </a:p>
          <a:p>
            <a:pPr defTabSz="889000">
              <a:spcBef>
                <a:spcPct val="0"/>
              </a:spcBef>
              <a:spcAft>
                <a:spcPct val="35000"/>
              </a:spcAft>
            </a:pPr>
            <a:r>
              <a:rPr lang="en-US" sz="2800" dirty="0"/>
              <a:t>I</a:t>
            </a:r>
            <a:r>
              <a:rPr lang="en-US" sz="2800" b="0" i="0" kern="1200" dirty="0"/>
              <a:t>dentify the things you will not include in the project.</a:t>
            </a:r>
            <a:endParaRPr lang="en-US" sz="2800" kern="120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9305ED8-D39E-4A20-A7CB-7EC58B3E3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5016500" y="647699"/>
            <a:ext cx="5854700" cy="552926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:</a:t>
            </a:r>
          </a:p>
        </p:txBody>
      </p:sp>
      <p:pic>
        <p:nvPicPr>
          <p:cNvPr id="83" name="Picture Placeholder 82" descr="Bar chart">
            <a:extLst>
              <a:ext uri="{FF2B5EF4-FFF2-40B4-BE49-F238E27FC236}">
                <a16:creationId xmlns:a16="http://schemas.microsoft.com/office/drawing/2014/main" id="{C881BE4E-5D69-E447-A036-5172F657074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lvl="0"/>
            <a:r>
              <a:rPr lang="en-US" b="1" i="0" dirty="0">
                <a:solidFill>
                  <a:schemeClr val="tx1"/>
                </a:solidFill>
              </a:rPr>
              <a:t>Sitemap and wireframe creation: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498572"/>
            <a:ext cx="3445566" cy="2504663"/>
          </a:xfrm>
        </p:spPr>
        <p:txBody>
          <a:bodyPr>
            <a:no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200" b="0" i="0" dirty="0"/>
              <a:t>Put an overall scope in place.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200" b="0" i="0" dirty="0"/>
              <a:t>Define</a:t>
            </a:r>
            <a:r>
              <a:rPr lang="en-US" sz="2200" b="1" i="0" dirty="0"/>
              <a:t> </a:t>
            </a:r>
            <a:r>
              <a:rPr lang="en-US" sz="2200" b="0" i="0" dirty="0"/>
              <a:t>the website structurally.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200" b="0" i="0" dirty="0"/>
              <a:t> A page-level wireframe helps you capture the idea behind each page</a:t>
            </a:r>
            <a:r>
              <a:rPr lang="en-US" sz="2400" b="0" i="0" dirty="0"/>
              <a:t>. </a:t>
            </a:r>
            <a:endParaRPr lang="en-US" sz="2400" b="1" dirty="0"/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900B31E0-725B-4414-BD86-F34DA10467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/>
        </p:blipFill>
        <p:spPr>
          <a:xfrm>
            <a:off x="3664511" y="1625600"/>
            <a:ext cx="4704790" cy="4371560"/>
          </a:xfrm>
        </p:spPr>
      </p:pic>
      <p:pic>
        <p:nvPicPr>
          <p:cNvPr id="85" name="Picture Placeholder 84" descr="Single gear">
            <a:extLst>
              <a:ext uri="{FF2B5EF4-FFF2-40B4-BE49-F238E27FC236}">
                <a16:creationId xmlns:a16="http://schemas.microsoft.com/office/drawing/2014/main" id="{65FBD7DF-30E8-9042-8A0D-0F64C33E0B4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124024" y="2711636"/>
            <a:ext cx="3445566" cy="495389"/>
          </a:xfrm>
        </p:spPr>
        <p:txBody>
          <a:bodyPr/>
          <a:lstStyle/>
          <a:p>
            <a:pPr marL="0" lvl="0" indent="0" algn="l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i="0" kern="1200" dirty="0"/>
              <a:t>Content creation</a:t>
            </a:r>
            <a:r>
              <a:rPr lang="en-US" sz="1800" kern="1200" dirty="0"/>
              <a:t>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D639B0-7991-4B2B-9E50-32064EB9125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492497"/>
            <a:ext cx="3445200" cy="2504663"/>
          </a:xfrm>
        </p:spPr>
        <p:txBody>
          <a:bodyPr>
            <a:normAutofit/>
          </a:bodyPr>
          <a:lstStyle/>
          <a:p>
            <a:pPr marL="342900" lvl="0" indent="-34290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2200" b="0" i="0" kern="1200" dirty="0"/>
              <a:t>identifying a new topic. </a:t>
            </a:r>
          </a:p>
          <a:p>
            <a:pPr marL="342900" lvl="0" indent="-34290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2200" b="0" i="0" kern="1200" dirty="0"/>
              <a:t>Deciding which form you want the content to take.</a:t>
            </a:r>
          </a:p>
          <a:p>
            <a:pPr marL="342900" lvl="0" indent="-34290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2200" b="0" i="0" kern="1200" dirty="0"/>
              <a:t>Formalizing your strategy .</a:t>
            </a:r>
          </a:p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400" kern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lvl="0"/>
            <a:r>
              <a:rPr lang="en-US" b="1" i="0" dirty="0"/>
              <a:t>Visual elements</a:t>
            </a:r>
            <a:r>
              <a:rPr lang="en-US" b="0" i="0" dirty="0"/>
              <a:t>:</a:t>
            </a:r>
            <a:endParaRPr lang="en-US" dirty="0"/>
          </a:p>
        </p:txBody>
      </p:sp>
      <p:pic>
        <p:nvPicPr>
          <p:cNvPr id="29" name="Picture Placeholder 28" descr="Pencil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3" y="2863158"/>
            <a:ext cx="4602035" cy="3225394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200" b="0" i="0" dirty="0"/>
              <a:t>There are 7 visual elements in total, they are </a:t>
            </a:r>
            <a:r>
              <a:rPr lang="en-US" sz="3600" b="1" i="0" dirty="0"/>
              <a:t>line, shape, color, value, form, texture, and space</a:t>
            </a:r>
            <a:r>
              <a:rPr lang="en-US" sz="1600" b="0" i="0" dirty="0"/>
              <a:t>.</a:t>
            </a:r>
            <a:endParaRPr lang="en-US" sz="1600" b="1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438480-8B6F-44E5-A602-6240C1B85FB3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257300"/>
            <a:ext cx="4432282" cy="3225394"/>
          </a:xfrm>
        </p:spPr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b="0" i="0" dirty="0"/>
              <a:t>Web testing is designed to check all aspects of the web application's functionality.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b="0" i="0" dirty="0"/>
              <a:t>It  includes looking for bugs with usability, compatibility, security, and general performance.</a:t>
            </a:r>
            <a:endParaRPr lang="en-US" sz="2800" b="0" dirty="0"/>
          </a:p>
        </p:txBody>
      </p:sp>
      <p:pic>
        <p:nvPicPr>
          <p:cNvPr id="31" name="Picture Placeholder 30" descr="Laptop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pPr lvl="0"/>
            <a:r>
              <a:rPr lang="en-US" b="1" i="0" dirty="0"/>
              <a:t>Testing</a:t>
            </a:r>
            <a:r>
              <a:rPr lang="en-US" dirty="0"/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03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i="0" dirty="0"/>
              <a:t>Launch</a:t>
            </a:r>
            <a:r>
              <a:rPr lang="en-US" b="0" i="0" dirty="0"/>
              <a:t>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844" y="2126159"/>
            <a:ext cx="4151027" cy="4351338"/>
          </a:xfrm>
        </p:spPr>
        <p:txBody>
          <a:bodyPr/>
          <a:lstStyle/>
          <a:p>
            <a:pPr lvl="0"/>
            <a:r>
              <a:rPr lang="en-US" sz="2800" b="0" i="0" dirty="0"/>
              <a:t> Online website publishing. </a:t>
            </a:r>
          </a:p>
          <a:p>
            <a:pPr lvl="0"/>
            <a:r>
              <a:rPr lang="en-US" sz="2800" b="0" i="0" dirty="0"/>
              <a:t>Become viewable to people.</a:t>
            </a:r>
            <a:endParaRPr lang="en-US" sz="2800" b="1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9305ED8-D39E-4A20-A7CB-7EC58B3E3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5016500" y="635000"/>
            <a:ext cx="5854700" cy="55245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3501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cityscape">
            <a:extLst>
              <a:ext uri="{FF2B5EF4-FFF2-40B4-BE49-F238E27FC236}">
                <a16:creationId xmlns:a16="http://schemas.microsoft.com/office/drawing/2014/main" id="{3A7EDB62-3E60-F44C-AE34-9495623E004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9B0EC6D-03DD-4CEE-9979-34A964DCA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10F9F51E-A3D5-4726-BACE-D5CDD8A464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aleezashakeel55@gmail.com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1501E1-4EA1-44EB-AF62-6F74678A23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https://github.com/AleezaShakeelAhmed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802494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27</TotalTime>
  <Words>266</Words>
  <Application>Microsoft Office PowerPoint</Application>
  <PresentationFormat>Widescreen</PresentationFormat>
  <Paragraphs>57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Corbel</vt:lpstr>
      <vt:lpstr>Merriweather</vt:lpstr>
      <vt:lpstr>Wingdings</vt:lpstr>
      <vt:lpstr>Office Theme</vt:lpstr>
      <vt:lpstr>Website  Designing</vt:lpstr>
      <vt:lpstr>Website  Designing</vt:lpstr>
      <vt:lpstr>Definition:</vt:lpstr>
      <vt:lpstr>Goal identification:</vt:lpstr>
      <vt:lpstr>Scope definition:</vt:lpstr>
      <vt:lpstr>Steps :</vt:lpstr>
      <vt:lpstr>Steps :</vt:lpstr>
      <vt:lpstr>Launch:</vt:lpstr>
      <vt:lpstr>Thank you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 Designing</dc:title>
  <dc:creator>Aleeza Shakeel</dc:creator>
  <cp:lastModifiedBy>Aleeza Shakeel</cp:lastModifiedBy>
  <cp:revision>9</cp:revision>
  <dcterms:created xsi:type="dcterms:W3CDTF">2022-12-26T09:53:30Z</dcterms:created>
  <dcterms:modified xsi:type="dcterms:W3CDTF">2022-12-26T10:24:50Z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2022-12-26T09:57:26Z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0644e78a-ed2b-440b-9590-da0132321e01</vt:lpwstr>
  </property>
  <property fmtid="{D5CDD505-2E9C-101B-9397-08002B2CF9AE}" pid="8" name="MSIP_Label_defa4170-0d19-0005-0004-bc88714345d2_ActionId">
    <vt:lpwstr>396c7707-62ea-4bcf-b0c8-37fa8dc5beea</vt:lpwstr>
  </property>
  <property fmtid="{D5CDD505-2E9C-101B-9397-08002B2CF9AE}" pid="9" name="MSIP_Label_defa4170-0d19-0005-0004-bc88714345d2_ContentBits">
    <vt:lpwstr>0</vt:lpwstr>
  </property>
</Properties>
</file>